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Lst>
  <p:sldSz cy="6858000" cx="12192000"/>
  <p:notesSz cx="6858000" cy="9144000"/>
  <p:embeddedFontLst>
    <p:embeddedFont>
      <p:font typeface="Nunito SemiBold"/>
      <p:regular r:id="rId8"/>
      <p:bold r:id="rId9"/>
      <p:italic r:id="rId10"/>
      <p:boldItalic r:id="rId11"/>
    </p:embeddedFont>
    <p:embeddedFont>
      <p:font typeface="Nuni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boldItalic.fntdata"/><Relationship Id="rId10" Type="http://schemas.openxmlformats.org/officeDocument/2006/relationships/font" Target="fonts/NunitoSemiBold-italic.fntdata"/><Relationship Id="rId13" Type="http://schemas.openxmlformats.org/officeDocument/2006/relationships/font" Target="fonts/Nunito-bold.fntdata"/><Relationship Id="rId12"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NunitoSemiBold-bold.fntdata"/><Relationship Id="rId15" Type="http://schemas.openxmlformats.org/officeDocument/2006/relationships/font" Target="fonts/Nunito-boldItalic.fntdata"/><Relationship Id="rId14"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font" Target="fonts/Nuni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011b48608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9011b48608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latin typeface="Arial"/>
                <a:ea typeface="Arial"/>
                <a:cs typeface="Arial"/>
                <a:sym typeface="Arial"/>
              </a:rPr>
              <a:t>VAT Implementation</a:t>
            </a:r>
            <a:endParaRPr>
              <a:latin typeface="Arial"/>
              <a:ea typeface="Arial"/>
              <a:cs typeface="Arial"/>
              <a:sym typeface="Arial"/>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latin typeface="Arial"/>
                <a:ea typeface="Arial"/>
                <a:cs typeface="Arial"/>
                <a:sym typeface="Arial"/>
              </a:rPr>
              <a:t>Feature walkthrough</a:t>
            </a:r>
            <a:endParaRPr>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Introduction</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4" name="Google Shape;174;p20"/>
          <p:cNvSpPr txBox="1"/>
          <p:nvPr/>
        </p:nvSpPr>
        <p:spPr>
          <a:xfrm>
            <a:off x="373975" y="931100"/>
            <a:ext cx="11551800" cy="558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a:t>This feature will provide provision to add VAT % in product and based on configuration it will process financial transactions.</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0" name="Google Shape;180;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Changes	 [DRAFT]</a:t>
            </a:r>
            <a:endParaRPr/>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2" name="Google Shape;182;p21"/>
          <p:cNvSpPr txBox="1"/>
          <p:nvPr/>
        </p:nvSpPr>
        <p:spPr>
          <a:xfrm>
            <a:off x="373975" y="931100"/>
            <a:ext cx="11551800" cy="558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a:t>This feature will provide provision to add VAT % in product and based on configuration it will process financial transactions.</a:t>
            </a:r>
            <a:endParaRPr sz="1600"/>
          </a:p>
          <a:p>
            <a:pPr indent="-330200" lvl="0" marL="457200" rtl="0" algn="l">
              <a:spcBef>
                <a:spcPts val="0"/>
              </a:spcBef>
              <a:spcAft>
                <a:spcPts val="0"/>
              </a:spcAft>
              <a:buSzPts val="1600"/>
              <a:buChar char="❖"/>
            </a:pPr>
            <a:r>
              <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